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4" r:id="rId5"/>
    <p:sldId id="296" r:id="rId6"/>
    <p:sldId id="286" r:id="rId7"/>
    <p:sldId id="261" r:id="rId8"/>
    <p:sldId id="285" r:id="rId9"/>
    <p:sldId id="298" r:id="rId10"/>
    <p:sldId id="265" r:id="rId11"/>
    <p:sldId id="299" r:id="rId12"/>
    <p:sldId id="262" r:id="rId13"/>
    <p:sldId id="300" r:id="rId14"/>
    <p:sldId id="301" r:id="rId15"/>
    <p:sldId id="302" r:id="rId16"/>
    <p:sldId id="303" r:id="rId17"/>
    <p:sldId id="279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887" autoAdjust="0"/>
  </p:normalViewPr>
  <p:slideViewPr>
    <p:cSldViewPr snapToGrid="0" showGuides="1">
      <p:cViewPr varScale="1">
        <p:scale>
          <a:sx n="58" d="100"/>
          <a:sy n="58" d="100"/>
        </p:scale>
        <p:origin x="4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7A8168-57F7-8D24-2146-3965B2B0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622949"/>
            <a:ext cx="12192000" cy="2940052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/>
              <a:t>E.S.COLLEGE OF ENGINEERING AND TECHNOLOGY</a:t>
            </a:r>
          </a:p>
          <a:p>
            <a:pPr algn="ctr"/>
            <a:endParaRPr lang="en-IN" b="1" dirty="0"/>
          </a:p>
          <a:p>
            <a:pPr algn="ctr"/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39501-907A-9EAF-4195-0222224E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8403F-F81A-A7D5-C0DB-F46974BA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56" y="618273"/>
            <a:ext cx="3897247" cy="32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1AECB3-4A7D-FC46-F592-46D53068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425970-9852-6FF4-E2D4-63574EDE2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663" y="791693"/>
            <a:ext cx="6994358" cy="5771308"/>
          </a:xfrm>
        </p:spPr>
        <p:txBody>
          <a:bodyPr>
            <a:normAutofit/>
          </a:bodyPr>
          <a:lstStyle/>
          <a:p>
            <a:r>
              <a:rPr lang="en-US" b="1" dirty="0"/>
              <a:t>Colors:</a:t>
            </a:r>
            <a:r>
              <a:rPr lang="en-US" dirty="0"/>
              <a:t> Green &amp; Blue (eco + transit clarity)</a:t>
            </a:r>
          </a:p>
          <a:p>
            <a:r>
              <a:rPr lang="en-US" b="1" dirty="0"/>
              <a:t>Typography:</a:t>
            </a:r>
            <a:r>
              <a:rPr lang="en-US" dirty="0"/>
              <a:t> Poppins (clarity), bold titles for legibility</a:t>
            </a:r>
          </a:p>
          <a:p>
            <a:r>
              <a:rPr lang="en-US" b="1" dirty="0"/>
              <a:t>Icons:</a:t>
            </a:r>
            <a:r>
              <a:rPr lang="en-US" dirty="0"/>
              <a:t> Large, rounded, high-contrast for accessibility</a:t>
            </a:r>
          </a:p>
          <a:p>
            <a:r>
              <a:rPr lang="en-US" b="1" dirty="0"/>
              <a:t>Components:</a:t>
            </a:r>
            <a:r>
              <a:rPr lang="en-US" dirty="0"/>
              <a:t> Reusable cards for routes, buttons for quick actions</a:t>
            </a:r>
          </a:p>
          <a:p>
            <a:r>
              <a:rPr lang="en-US" b="1" dirty="0"/>
              <a:t>Style Goal:</a:t>
            </a:r>
            <a:r>
              <a:rPr lang="en-US" dirty="0"/>
              <a:t> Friendly, intuitive, and inclusive visual design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74CB2-77E9-96D8-8641-D0C8F4BF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3494A-0264-BC0C-E08B-35B373E0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8" y="740006"/>
            <a:ext cx="10141017" cy="1226405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Prototype &amp; Interactions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508D6-5919-1A6F-3F95-61FDAF8FD6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80963" y="1907914"/>
            <a:ext cx="10028722" cy="435126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The prototype was developed using </a:t>
            </a:r>
            <a:r>
              <a:rPr lang="en-US" sz="2800" b="1" dirty="0"/>
              <a:t>Figma’s interactive features</a:t>
            </a:r>
            <a:r>
              <a:rPr lang="en-US" sz="2800" dirty="0"/>
              <a:t> to simulate real user experiences and navigation flows.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/>
              <a:t>Google Maps API mock data</a:t>
            </a:r>
            <a:r>
              <a:rPr lang="en-US" sz="2800" dirty="0"/>
              <a:t> was integrated to provide </a:t>
            </a:r>
            <a:r>
              <a:rPr lang="en-US" sz="2800" b="1" dirty="0"/>
              <a:t>realistic route visualization</a:t>
            </a:r>
            <a:r>
              <a:rPr lang="en-US" sz="2800" dirty="0"/>
              <a:t>, including live bus and metro tracking simulations.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Smooth </a:t>
            </a:r>
            <a:r>
              <a:rPr lang="en-US" sz="2800" b="1" dirty="0"/>
              <a:t>transitions and micro-interactions</a:t>
            </a:r>
            <a:r>
              <a:rPr lang="en-US" sz="2800" dirty="0"/>
              <a:t> were added for screen changes, eco-mode activation, and loading animations to make navigation feel natural and engaging.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The prototype allowed users to plan trips, compare routes, and switch between transport modes seamlessly, closely mimicking the functionality of a live app.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This interactive version was later used in </a:t>
            </a:r>
            <a:r>
              <a:rPr lang="en-US" sz="2800" b="1" dirty="0" err="1"/>
              <a:t>Useberry</a:t>
            </a:r>
            <a:r>
              <a:rPr lang="en-US" sz="2800" dirty="0"/>
              <a:t> for usability testing and feedback collection.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C1BF2-AC09-283B-590B-8C4A6275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00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2FA9C1-B180-EBCE-1AD2-966BC94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1051" y="0"/>
            <a:ext cx="7004304" cy="2133219"/>
          </a:xfrm>
        </p:spPr>
        <p:txBody>
          <a:bodyPr/>
          <a:lstStyle/>
          <a:p>
            <a:r>
              <a:rPr lang="en-US" dirty="0"/>
              <a:t>Usability Testing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5A5E9E-AE98-857C-0889-1D749C73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044" y="1427748"/>
            <a:ext cx="11032956" cy="5134977"/>
          </a:xfrm>
        </p:spPr>
        <p:txBody>
          <a:bodyPr/>
          <a:lstStyle/>
          <a:p>
            <a:pPr algn="l"/>
            <a:r>
              <a:rPr lang="en-US" b="1" dirty="0"/>
              <a:t>Platform:</a:t>
            </a:r>
            <a:r>
              <a:rPr lang="en-US" dirty="0"/>
              <a:t> </a:t>
            </a:r>
            <a:r>
              <a:rPr lang="en-US" dirty="0" err="1"/>
              <a:t>Useberry</a:t>
            </a:r>
            <a:br>
              <a:rPr lang="en-US" dirty="0"/>
            </a:br>
            <a:r>
              <a:rPr lang="en-US" b="1" dirty="0"/>
              <a:t>Participants:</a:t>
            </a:r>
            <a:r>
              <a:rPr lang="en-US" dirty="0"/>
              <a:t> 10 users (including 2 visually impaired testers)</a:t>
            </a:r>
            <a:br>
              <a:rPr lang="en-US" dirty="0"/>
            </a:br>
            <a:r>
              <a:rPr lang="en-US" b="1" dirty="0"/>
              <a:t>Findings:</a:t>
            </a:r>
            <a:endParaRPr lang="en-US" dirty="0"/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Positive feedback on route clarity and accessibility mode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Needed simpler icons for “Shared Mobility”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Improved route comparison view based on feedback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24E78-B9A6-8F95-F5DE-35C6E07C6D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8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13A11D-971D-194F-E238-71A49D57F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954" y="412282"/>
            <a:ext cx="10460736" cy="1203158"/>
          </a:xfrm>
        </p:spPr>
        <p:txBody>
          <a:bodyPr/>
          <a:lstStyle/>
          <a:p>
            <a:r>
              <a:rPr lang="en-US" dirty="0"/>
              <a:t>Final Outcome &amp; Impact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80E038-0AF0-4466-C67C-1D0B9753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087" y="1828800"/>
            <a:ext cx="10460736" cy="4031381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/>
              <a:t>Deliverable:</a:t>
            </a:r>
            <a:r>
              <a:rPr lang="en-US" dirty="0"/>
              <a:t> </a:t>
            </a:r>
            <a:r>
              <a:rPr lang="en-US" cap="none" dirty="0"/>
              <a:t>High-fidelity app prototype with accessibility and intelligent routing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cap="none" dirty="0"/>
              <a:t>Impact:</a:t>
            </a:r>
            <a:endParaRPr lang="en-US" cap="none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reduced confusion in daily commuting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promoted eco-friendly route selection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enhanced inclusion with accessible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cap="none" dirty="0"/>
              <a:t>Prototype demonstrated seamless integration of transport systems, improving urban mobility experience.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9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824" y="687805"/>
            <a:ext cx="10991088" cy="5001126"/>
          </a:xfrm>
          <a:noFill/>
        </p:spPr>
        <p:txBody>
          <a:bodyPr anchor="ctr">
            <a:no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/>
            </a:br>
            <a:r>
              <a:rPr lang="en-US" sz="3600" b="0" dirty="0"/>
              <a:t>The Smart Public Transport System App demonstrates how technology, accessibility, and eco-conscious design can simplify public commuting.</a:t>
            </a:r>
            <a:br>
              <a:rPr lang="en-US" sz="3200" b="0" dirty="0"/>
            </a:br>
            <a:br>
              <a:rPr lang="en-US" sz="3200" b="0" dirty="0"/>
            </a:br>
            <a:br>
              <a:rPr lang="en-US" sz="3200" b="0" dirty="0"/>
            </a:b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981" y="1892968"/>
            <a:ext cx="9912096" cy="1307734"/>
          </a:xfrm>
          <a:noFill/>
        </p:spPr>
        <p:txBody>
          <a:bodyPr anchor="b">
            <a:noAutofit/>
          </a:bodyPr>
          <a:lstStyle/>
          <a:p>
            <a:r>
              <a:rPr lang="en-US" sz="11500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429000"/>
            <a:ext cx="6274549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 dirty="0"/>
              <a:t>By </a:t>
            </a:r>
            <a:r>
              <a:rPr lang="en-US" noProof="0" dirty="0" err="1"/>
              <a:t>spartens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1369194"/>
            <a:ext cx="10954512" cy="3246120"/>
          </a:xfrm>
        </p:spPr>
        <p:txBody>
          <a:bodyPr anchor="b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_UX_CASE STUDY_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sz="5400" dirty="0"/>
              <a:t>Smart Public Transport System App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37" y="4881130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Presented by </a:t>
            </a:r>
            <a:r>
              <a:rPr lang="en-US" dirty="0" err="1"/>
              <a:t>spartens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1207" y="276325"/>
            <a:ext cx="10460736" cy="1093269"/>
          </a:xfrm>
          <a:noFill/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14" y="1487103"/>
            <a:ext cx="10460736" cy="5094572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800" b="1" dirty="0"/>
              <a:t>Project Name: </a:t>
            </a:r>
            <a:r>
              <a:rPr lang="en-US" sz="2800" dirty="0"/>
              <a:t>Smart Public Transport System App</a:t>
            </a:r>
          </a:p>
          <a:p>
            <a:pPr algn="l"/>
            <a:br>
              <a:rPr lang="en-US" sz="2800" dirty="0"/>
            </a:br>
            <a:r>
              <a:rPr lang="en-US" sz="2800" b="1" dirty="0"/>
              <a:t>Goal:</a:t>
            </a:r>
            <a:r>
              <a:rPr lang="en-US" sz="2800" dirty="0"/>
              <a:t> </a:t>
            </a:r>
            <a:r>
              <a:rPr lang="en-US" sz="2800" cap="none" dirty="0"/>
              <a:t>To Create A Unified, Intelligent, And Accessible Public Transport App That Integrates Buses, Metros, And Shared Mobility Options, Improving Real-time Navigation And Promoting Eco-friendly Travel.</a:t>
            </a:r>
          </a:p>
          <a:p>
            <a:pPr algn="l"/>
            <a:br>
              <a:rPr lang="en-US" sz="2800" dirty="0"/>
            </a:br>
            <a:r>
              <a:rPr lang="en-US" sz="2800" b="1" dirty="0"/>
              <a:t>Role:</a:t>
            </a:r>
            <a:r>
              <a:rPr lang="en-US" sz="2800" dirty="0"/>
              <a:t> </a:t>
            </a:r>
            <a:r>
              <a:rPr lang="en-US" sz="2800" cap="none" dirty="0"/>
              <a:t>UX/UI Designer &amp; Prototype Developer</a:t>
            </a:r>
          </a:p>
          <a:p>
            <a:pPr algn="l"/>
            <a:br>
              <a:rPr lang="en-US" sz="2800" dirty="0"/>
            </a:br>
            <a:r>
              <a:rPr lang="en-US" sz="2800" b="1" dirty="0"/>
              <a:t>Tools Used:</a:t>
            </a:r>
            <a:r>
              <a:rPr lang="en-US" sz="2800" dirty="0"/>
              <a:t> Figma, Miro, Google Maps API, </a:t>
            </a:r>
            <a:r>
              <a:rPr lang="en-US" sz="2800" dirty="0" err="1"/>
              <a:t>Useberry</a:t>
            </a:r>
            <a:br>
              <a:rPr lang="en-US" sz="2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65" y="400716"/>
            <a:ext cx="10277856" cy="881835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461" y="1415073"/>
            <a:ext cx="8841286" cy="4568631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Urban commuters face challenges with delayed schedules, disconnected transport systems, and unclear route maps.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Existing apps often focus on a single transport mode and lack personalization or accessibility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project aims to solve these issues by </a:t>
            </a:r>
            <a:r>
              <a:rPr lang="en-US" sz="2800" b="1" dirty="0"/>
              <a:t>integrating all public transport services</a:t>
            </a:r>
            <a:r>
              <a:rPr lang="en-US" sz="2800" dirty="0"/>
              <a:t> into one intuitive platform with </a:t>
            </a:r>
            <a:r>
              <a:rPr lang="en-US" sz="2800" b="1" dirty="0"/>
              <a:t>real-time data, intelligent route suggestions, and accessibility options</a:t>
            </a:r>
            <a:r>
              <a:rPr lang="en-US" sz="2800" dirty="0"/>
              <a:t> for all users.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8281"/>
            <a:ext cx="11193379" cy="1161289"/>
          </a:xfrm>
          <a:noFill/>
        </p:spPr>
        <p:txBody>
          <a:bodyPr>
            <a:noAutofit/>
          </a:bodyPr>
          <a:lstStyle/>
          <a:p>
            <a:r>
              <a:rPr lang="en-US" dirty="0"/>
              <a:t>Target Audience / Personas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569" y="1299569"/>
            <a:ext cx="10680030" cy="4587883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800" b="1" dirty="0"/>
              <a:t>Primary Users: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D</a:t>
            </a:r>
            <a:r>
              <a:rPr lang="en-US" sz="2400" b="1" cap="none" dirty="0"/>
              <a:t>aily commuters</a:t>
            </a:r>
            <a:r>
              <a:rPr lang="en-US" sz="2400" b="1" dirty="0"/>
              <a:t>:</a:t>
            </a:r>
            <a:r>
              <a:rPr lang="en-US" sz="2400" dirty="0"/>
              <a:t> Students, office workers relying on multiple transport modes.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T</a:t>
            </a:r>
            <a:r>
              <a:rPr lang="en-US" sz="2400" b="1" cap="none" dirty="0"/>
              <a:t>ourists</a:t>
            </a:r>
            <a:r>
              <a:rPr lang="en-US" sz="2400" b="1" dirty="0"/>
              <a:t> &amp; N</a:t>
            </a:r>
            <a:r>
              <a:rPr lang="en-US" sz="2400" b="1" cap="none" dirty="0"/>
              <a:t>ew </a:t>
            </a:r>
            <a:r>
              <a:rPr lang="en-US" sz="2400" b="1" dirty="0"/>
              <a:t>R</a:t>
            </a:r>
            <a:r>
              <a:rPr lang="en-US" sz="2400" b="1" cap="none" dirty="0"/>
              <a:t>esidents</a:t>
            </a:r>
            <a:r>
              <a:rPr lang="en-US" sz="2400" b="1" dirty="0"/>
              <a:t>:</a:t>
            </a:r>
            <a:r>
              <a:rPr lang="en-US" sz="2400" dirty="0"/>
              <a:t> Need easy route discovery and ticket cost clarity.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V</a:t>
            </a:r>
            <a:r>
              <a:rPr lang="en-US" sz="2400" b="1" cap="none" dirty="0"/>
              <a:t>isually</a:t>
            </a:r>
            <a:r>
              <a:rPr lang="en-US" sz="2400" b="1" dirty="0"/>
              <a:t> I</a:t>
            </a:r>
            <a:r>
              <a:rPr lang="en-US" sz="2400" b="1" cap="none" dirty="0"/>
              <a:t>mpaired</a:t>
            </a:r>
            <a:r>
              <a:rPr lang="en-US" sz="2400" b="1" dirty="0"/>
              <a:t> U</a:t>
            </a:r>
            <a:r>
              <a:rPr lang="en-US" sz="2400" b="1" cap="none" dirty="0"/>
              <a:t>sers</a:t>
            </a:r>
            <a:r>
              <a:rPr lang="en-US" sz="2400" b="1" dirty="0"/>
              <a:t>:</a:t>
            </a:r>
            <a:r>
              <a:rPr lang="en-US" sz="2400" dirty="0"/>
              <a:t> Require accessible interfaces with audio prompts and high contrast.</a:t>
            </a:r>
          </a:p>
          <a:p>
            <a:pPr algn="l"/>
            <a:r>
              <a:rPr lang="en-US" sz="2800" b="1" dirty="0"/>
              <a:t>User Pain Points: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Confusing transfer routes and lack of real-time updates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Difficulty comparing travel times and fares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No accessibility or voice-assisted navigation</a:t>
            </a:r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17DE9B-4077-1166-88EC-F15E4AC3D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0176" y="1277753"/>
            <a:ext cx="10460736" cy="839804"/>
          </a:xfrm>
        </p:spPr>
        <p:txBody>
          <a:bodyPr/>
          <a:lstStyle/>
          <a:p>
            <a:r>
              <a:rPr lang="en-US" dirty="0"/>
              <a:t>User Research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75DB4F1-48DB-2126-F925-A25FD45A2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898" y="1277752"/>
            <a:ext cx="11667102" cy="5580247"/>
          </a:xfrm>
        </p:spPr>
        <p:txBody>
          <a:bodyPr/>
          <a:lstStyle/>
          <a:p>
            <a:pPr algn="l"/>
            <a:r>
              <a:rPr lang="en-US" sz="2400" b="1" dirty="0"/>
              <a:t>Methods: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Online surveys and quick interviews with 20 urban commuters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Competitive analysis of existing apps (Google Maps, </a:t>
            </a:r>
            <a:r>
              <a:rPr lang="en-US" sz="2400" dirty="0" err="1"/>
              <a:t>Moovit</a:t>
            </a:r>
            <a:r>
              <a:rPr lang="en-US" sz="2400" dirty="0"/>
              <a:t>, RedBus, Ola Metro)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Observation of pain points during multi-mode travel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/>
              <a:t>Key Insights: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80% of users prefer one app combining bus + metro info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Accessibility and eco-mode suggestions are underrepresented in current apps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Real-time delay alerts and voice assistance are top-requested features</a:t>
            </a:r>
          </a:p>
          <a:p>
            <a:pPr algn="l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63693-5972-BE8C-D170-B045C8E8D4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99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4" y="725962"/>
            <a:ext cx="10277856" cy="710842"/>
          </a:xfrm>
          <a:noFill/>
        </p:spPr>
        <p:txBody>
          <a:bodyPr>
            <a:noAutofit/>
          </a:bodyPr>
          <a:lstStyle/>
          <a:p>
            <a:r>
              <a:rPr lang="en-US" dirty="0"/>
              <a:t>Information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0" y="1827677"/>
            <a:ext cx="8715836" cy="412394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Main Sections (App Sitemap):</a:t>
            </a:r>
            <a:endParaRPr lang="en-US" sz="2800" dirty="0"/>
          </a:p>
          <a:p>
            <a:r>
              <a:rPr lang="en-US" sz="2800" b="1" dirty="0"/>
              <a:t>Home / Dashboard</a:t>
            </a:r>
            <a:r>
              <a:rPr lang="en-US" sz="2800" dirty="0"/>
              <a:t> – Live route updates, search bar</a:t>
            </a:r>
          </a:p>
          <a:p>
            <a:r>
              <a:rPr lang="en-US" sz="2800" b="1" dirty="0"/>
              <a:t>Plan Trip</a:t>
            </a:r>
            <a:r>
              <a:rPr lang="en-US" sz="2800" dirty="0"/>
              <a:t> – Route recommendation, eco-mode toggle</a:t>
            </a:r>
          </a:p>
          <a:p>
            <a:r>
              <a:rPr lang="en-US" sz="2800" b="1" dirty="0"/>
              <a:t>Nearby Transit</a:t>
            </a:r>
            <a:r>
              <a:rPr lang="en-US" sz="2800" dirty="0"/>
              <a:t> – Bus, metro, shared mobility map view</a:t>
            </a:r>
          </a:p>
          <a:p>
            <a:r>
              <a:rPr lang="en-US" sz="2800" b="1" dirty="0"/>
              <a:t>Tickets &amp; Fares</a:t>
            </a:r>
            <a:r>
              <a:rPr lang="en-US" sz="2800" dirty="0"/>
              <a:t> – Compare travel costs</a:t>
            </a:r>
          </a:p>
          <a:p>
            <a:r>
              <a:rPr lang="en-US" sz="2800" b="1" dirty="0"/>
              <a:t>Accessibility Mode</a:t>
            </a:r>
            <a:r>
              <a:rPr lang="en-US" sz="2800" dirty="0"/>
              <a:t> – Audio cues, contrast mode, large icons</a:t>
            </a:r>
          </a:p>
          <a:p>
            <a:r>
              <a:rPr lang="en-US" sz="2800" b="1" dirty="0"/>
              <a:t>Profile / Settings</a:t>
            </a:r>
            <a:r>
              <a:rPr lang="en-US" sz="2800" dirty="0"/>
              <a:t> – Preferences, language, saved routes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1AC91-4695-E405-A0AF-462C4DCF0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A147-76B1-E4EA-A2B3-8E53DAAA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4" y="725962"/>
            <a:ext cx="10277856" cy="710842"/>
          </a:xfrm>
          <a:noFill/>
        </p:spPr>
        <p:txBody>
          <a:bodyPr>
            <a:noAutofit/>
          </a:bodyPr>
          <a:lstStyle/>
          <a:p>
            <a:r>
              <a:rPr lang="en-US" dirty="0"/>
              <a:t>User Flow /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D366B-9748-E32C-1579-EB16D066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0" y="1827677"/>
            <a:ext cx="8715836" cy="412394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Example Task:</a:t>
            </a:r>
            <a:r>
              <a:rPr lang="en-US" sz="2800" dirty="0"/>
              <a:t> “Plan the fastest and cheapest route to destination.”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opens app → 2. Enters destination 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shows multiple route options (bus + metro + walk) 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compares cost/time 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Selects eco-mode 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Gets live tracking &amp; voice guidance 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Completes journey with notifications.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7F5941-6262-F888-3BC2-0B6C5DB1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40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56" y="753977"/>
            <a:ext cx="10277856" cy="929961"/>
          </a:xfrm>
          <a:noFill/>
        </p:spPr>
        <p:txBody>
          <a:bodyPr>
            <a:noAutofit/>
          </a:bodyPr>
          <a:lstStyle/>
          <a:p>
            <a:r>
              <a:rPr lang="en-US" dirty="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052427"/>
            <a:ext cx="11149262" cy="451057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Low-fidelity screens created in </a:t>
            </a:r>
            <a:r>
              <a:rPr lang="en-US" sz="2400" b="1" dirty="0"/>
              <a:t>Figma</a:t>
            </a:r>
            <a:r>
              <a:rPr lang="en-US" sz="2400" dirty="0"/>
              <a:t> for quick layout testing.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Focused on navigation hierarchy, icon placement, and content grouping.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Iterations done after feedback from 3 users for better route clarity.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ui-sans-serif"/>
              </a:rPr>
              <a:t>Included basic wireframes for </a:t>
            </a:r>
            <a:r>
              <a:rPr lang="en-US" sz="2800" b="1" dirty="0">
                <a:latin typeface="ui-sans-serif"/>
              </a:rPr>
              <a:t>Home, Plan Trip, and Accessibility Mode</a:t>
            </a:r>
            <a:r>
              <a:rPr lang="en-US" sz="2800" dirty="0">
                <a:latin typeface="ui-sans-serif"/>
              </a:rPr>
              <a:t> screens to visualize user journeys early.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ui-sans-serif"/>
              </a:rPr>
              <a:t>Ensured </a:t>
            </a:r>
            <a:r>
              <a:rPr lang="en-US" sz="2800" b="1" dirty="0">
                <a:latin typeface="ui-sans-serif"/>
              </a:rPr>
              <a:t>responsive layout consistency</a:t>
            </a:r>
            <a:r>
              <a:rPr lang="en-US" sz="2800" dirty="0">
                <a:latin typeface="ui-sans-serif"/>
              </a:rPr>
              <a:t> across mobile and tablet views during sketching.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>
                <a:latin typeface="ui-sans-serif"/>
              </a:rPr>
              <a:t>Used </a:t>
            </a:r>
            <a:r>
              <a:rPr lang="en-US" sz="2800" b="1" dirty="0">
                <a:latin typeface="ui-sans-serif"/>
              </a:rPr>
              <a:t>greyscale tones</a:t>
            </a:r>
            <a:r>
              <a:rPr lang="en-US" sz="2800" dirty="0">
                <a:latin typeface="ui-sans-serif"/>
              </a:rPr>
              <a:t> and placeholders to emphasize structure and flow before applying color or branding.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61</TotalTime>
  <Words>819</Words>
  <Application>Microsoft Office PowerPoint</Application>
  <PresentationFormat>Widescreen</PresentationFormat>
  <Paragraphs>91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Calibri</vt:lpstr>
      <vt:lpstr>Courier New</vt:lpstr>
      <vt:lpstr>Times New Roman</vt:lpstr>
      <vt:lpstr>ui-sans-serif</vt:lpstr>
      <vt:lpstr>Wingdings</vt:lpstr>
      <vt:lpstr>Custom</vt:lpstr>
      <vt:lpstr>PowerPoint Presentation</vt:lpstr>
      <vt:lpstr>                    _UX_CASE STUDY_   Smart Public Transport System App</vt:lpstr>
      <vt:lpstr>INTRODUCTION</vt:lpstr>
      <vt:lpstr>Problem Statement</vt:lpstr>
      <vt:lpstr>Target Audience / Personas</vt:lpstr>
      <vt:lpstr>User Research </vt:lpstr>
      <vt:lpstr>Information Architecture</vt:lpstr>
      <vt:lpstr>User Flow / Journey</vt:lpstr>
      <vt:lpstr>Wireframes</vt:lpstr>
      <vt:lpstr>UI Design </vt:lpstr>
      <vt:lpstr>Prototype &amp; Interactions </vt:lpstr>
      <vt:lpstr>Usability Testing </vt:lpstr>
      <vt:lpstr>Final Outcome &amp; Impact</vt:lpstr>
      <vt:lpstr>Conclusion  The Smart Public Transport System App demonstrates how technology, accessibility, and eco-conscious design can simplify public commuting.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singarayar</dc:creator>
  <cp:lastModifiedBy>joseph singarayar</cp:lastModifiedBy>
  <cp:revision>1</cp:revision>
  <dcterms:created xsi:type="dcterms:W3CDTF">2025-11-02T06:21:28Z</dcterms:created>
  <dcterms:modified xsi:type="dcterms:W3CDTF">2025-11-02T07:22:37Z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